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9144000" cx="9144000"/>
  <p:notesSz cx="6858000" cy="9144000"/>
  <p:embeddedFontLst>
    <p:embeddedFont>
      <p:font typeface="Lato"/>
      <p:regular r:id="rId10"/>
      <p:bold r:id="rId11"/>
      <p:italic r:id="rId12"/>
      <p:boldItalic r:id="rId13"/>
    </p:embeddedFont>
    <p:embeddedFont>
      <p:font typeface="Lato Black"/>
      <p:bold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6" roundtripDataSignature="AMtx7mgNDf8fwRwAa+YNDqvv+7Kz5z8n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ato-bold.fntdata"/><Relationship Id="rId10" Type="http://schemas.openxmlformats.org/officeDocument/2006/relationships/font" Target="fonts/Lato-regular.fntdata"/><Relationship Id="rId13" Type="http://schemas.openxmlformats.org/officeDocument/2006/relationships/font" Target="fonts/Lato-boldItalic.fntdata"/><Relationship Id="rId12" Type="http://schemas.openxmlformats.org/officeDocument/2006/relationships/font" Target="fonts/La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Black-boldItalic.fntdata"/><Relationship Id="rId14" Type="http://schemas.openxmlformats.org/officeDocument/2006/relationships/font" Target="fonts/LatoBlack-bold.fntdata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:notes"/>
          <p:cNvSpPr/>
          <p:nvPr>
            <p:ph idx="2" type="sldImg"/>
          </p:nvPr>
        </p:nvSpPr>
        <p:spPr>
          <a:xfrm>
            <a:off x="17145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" name="Google Shape;2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:notes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:notes"/>
          <p:cNvSpPr/>
          <p:nvPr>
            <p:ph idx="2" type="sldImg"/>
          </p:nvPr>
        </p:nvSpPr>
        <p:spPr>
          <a:xfrm>
            <a:off x="17145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" name="Google Shape;3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:notes"/>
          <p:cNvSpPr/>
          <p:nvPr>
            <p:ph idx="2" type="sldImg"/>
          </p:nvPr>
        </p:nvSpPr>
        <p:spPr>
          <a:xfrm>
            <a:off x="17145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3dfbd382805_0_0" title="1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g3dfbd382805_0_2" title="2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g3dfbd382805_0_2"/>
          <p:cNvSpPr/>
          <p:nvPr>
            <p:ph idx="2" type="pic"/>
          </p:nvPr>
        </p:nvSpPr>
        <p:spPr>
          <a:xfrm>
            <a:off x="848138" y="2186609"/>
            <a:ext cx="4280400" cy="4943100"/>
          </a:xfrm>
          <a:prstGeom prst="roundRect">
            <a:avLst>
              <a:gd fmla="val 5141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g3dfbd382805_0_4" title="3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">
  <p:cSld name="CUSTOM_5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g3dfbd382805_0_6" title="4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b="0" i="0" sz="2800" u="none" cap="none" strike="noStrik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11700" y="2048844"/>
            <a:ext cx="8520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b="0" i="0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"/>
          <p:cNvSpPr/>
          <p:nvPr>
            <p:ph idx="2" type="pic"/>
          </p:nvPr>
        </p:nvSpPr>
        <p:spPr>
          <a:xfrm>
            <a:off x="848138" y="2186609"/>
            <a:ext cx="4280400" cy="4943100"/>
          </a:xfrm>
          <a:prstGeom prst="roundRect">
            <a:avLst>
              <a:gd fmla="val 16667" name="adj"/>
            </a:avLst>
          </a:prstGeom>
        </p:spPr>
      </p:sp>
      <p:sp>
        <p:nvSpPr>
          <p:cNvPr id="27" name="Google Shape;27;p2"/>
          <p:cNvSpPr txBox="1"/>
          <p:nvPr/>
        </p:nvSpPr>
        <p:spPr>
          <a:xfrm>
            <a:off x="5617800" y="3915050"/>
            <a:ext cx="3012900" cy="14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00000"/>
                </a:solidFill>
              </a:rPr>
              <a:t>First Name</a:t>
            </a:r>
            <a:endParaRPr b="1" sz="28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00000"/>
                </a:solidFill>
              </a:rPr>
              <a:t>Last Name</a:t>
            </a:r>
            <a:endParaRPr b="1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 txBox="1"/>
          <p:nvPr/>
        </p:nvSpPr>
        <p:spPr>
          <a:xfrm>
            <a:off x="1080150" y="3510000"/>
            <a:ext cx="69837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solidFill>
                  <a:srgbClr val="000000"/>
                </a:solidFill>
              </a:rPr>
              <a:t>Session title placeholder goes here. Session title placeholder goes here.</a:t>
            </a:r>
            <a:endParaRPr b="1" sz="4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/>
          <p:nvPr/>
        </p:nvSpPr>
        <p:spPr>
          <a:xfrm>
            <a:off x="1080150" y="3510000"/>
            <a:ext cx="69837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solidFill>
                  <a:srgbClr val="000000"/>
                </a:solidFill>
              </a:rPr>
              <a:t>Session title placeholder goes here. Session title placeholder goes here.</a:t>
            </a:r>
            <a:endParaRPr b="1" sz="4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